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2580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0050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2405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2614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4934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7174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5008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1807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6831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0675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8612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7532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529" y="1772816"/>
            <a:ext cx="3860645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uppieren 3"/>
          <p:cNvGrpSpPr/>
          <p:nvPr/>
        </p:nvGrpSpPr>
        <p:grpSpPr>
          <a:xfrm>
            <a:off x="349249" y="130889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652051" y="5301208"/>
            <a:ext cx="5975603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Western analysis with different recombinant soluble VEGF receptor proteins using a monoclonal anti-human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VEGFR-1/Flt-1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antibody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101-M26]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The antibody shows no cross reactivity with mouse sFlt-1, mouse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sFlk-1, human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sKDR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sFLT-4. </a:t>
            </a:r>
            <a:endParaRPr lang="en-US" sz="1200" dirty="0"/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449674" y="972769"/>
            <a:ext cx="438036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VEGFR-1/Flt-1 (#EIC)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101-M26)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64189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5</cp:revision>
  <dcterms:created xsi:type="dcterms:W3CDTF">2012-11-19T13:34:28Z</dcterms:created>
  <dcterms:modified xsi:type="dcterms:W3CDTF">2015-03-18T10:50:04Z</dcterms:modified>
</cp:coreProperties>
</file>